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notesMasterIdLst>
    <p:notesMasterId r:id="rId6"/>
  </p:notesMasterIdLst>
  <p:handoutMasterIdLst>
    <p:handoutMasterId r:id="rId7"/>
  </p:handout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63"/>
    <p:restoredTop sz="94694"/>
  </p:normalViewPr>
  <p:slideViewPr>
    <p:cSldViewPr snapToGrid="0">
      <p:cViewPr varScale="1">
        <p:scale>
          <a:sx n="80" d="100"/>
          <a:sy n="80" d="100"/>
        </p:scale>
        <p:origin x="216" y="10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931999-5B91-1A50-8F81-1072BFFD3F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mnfconference.org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6EA67-5E20-4CA3-DC32-9F84A5338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DA14B-D38D-7645-84FF-CE2170A8AFF1}" type="datetimeFigureOut">
              <a:rPr lang="en-BG" smtClean="0"/>
              <a:t>5.01.26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84223-8438-BD41-6DCC-22F515C6C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mnfconference.org  |  </a:t>
            </a:r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9F514-8FC2-8210-191C-196F10F4B3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5CF6A-9CF9-7F49-B504-0CD64E7B38C2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627386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mnfconference.org</a:t>
            </a:r>
            <a:endParaRPr lang="en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2CFD4-67F2-0A4F-8F9A-7BBE605BC4FC}" type="datetimeFigureOut">
              <a:rPr lang="en-BG" smtClean="0"/>
              <a:t>5.01.26</a:t>
            </a:fld>
            <a:endParaRPr lang="en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mnfconference.org  |  </a:t>
            </a:r>
            <a:endParaRPr lang="en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82FD5-DD72-EA41-90DE-BC5D4D375366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4942639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80246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56325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26757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E27C-59E1-959C-59F1-778BEA920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7854F-01CE-7662-EA6B-3FD1C4D42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3929F-88AA-CA48-AF0A-AC827F13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349A-A6D6-3945-B600-E696345C6FEC}" type="datetime1">
              <a:rPr lang="en-US" smtClean="0"/>
              <a:t>1/5/26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C429-1CDF-1153-5178-688B4F99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C6C9D-0A92-303C-CAA2-551CA77B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2719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5476-2B41-13C8-0898-9934A604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3FA52-E192-2D6D-EE53-2D27E128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A833-D43B-6E41-A783-07CBB816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FA6F-B7A3-A743-BCB2-B9EF20F12D4F}" type="datetime1">
              <a:rPr lang="en-US" smtClean="0"/>
              <a:t>1/5/26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3F4D0-1654-9BB0-342D-64B3B247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D8943-EFEE-C7D7-A1B0-F7B34D8F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75464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9516C-A5C3-B394-CCC6-CC9E98F29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7AD8-F6F4-19C0-99E6-A1298567D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5D298-741C-3A59-AFD1-6C796F3F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A1C-3388-4845-85D5-186908EBBF00}" type="datetime1">
              <a:rPr lang="en-US" smtClean="0"/>
              <a:t>1/5/26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8288D-1F58-E2D5-0354-651ACD37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D088-6C49-1A81-697E-E68CB25C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1338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3E48-2765-D748-089D-83A3213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12CD-D207-4B39-1878-4998D48F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6E2FA-EC7F-8687-8A05-DAF60C6B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796A-BA6B-7A47-9589-BE2D5549C8C0}" type="datetime1">
              <a:rPr lang="en-US" smtClean="0"/>
              <a:t>1/5/26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141D3-7475-FFFE-CCE2-86C5E41D7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10821-19FC-80D7-565F-E5FCE8D7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86658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54DC-FB72-5297-5F8C-C5018B01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FC3BD-80C6-9769-80B9-A6BD93E24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FBFEB-1288-7C7C-472C-12E4A72B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84B04-1F41-EF4B-98F8-4C038AD3A24D}" type="datetime1">
              <a:rPr lang="en-US" smtClean="0"/>
              <a:t>1/5/26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D6253-509A-1620-5684-CC17C908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9C2AB-C32B-F139-A9B4-170A9888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45100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2CBA-5A11-5AEE-644F-228E9B86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2A08F-AE11-FC4E-33FC-623D7AA3E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7201C-1AB1-5155-A12D-BBF575B2C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F99A8-E26C-E011-1C1A-576810E2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CCEF-7735-3946-801D-962C1B28F1D5}" type="datetime1">
              <a:rPr lang="en-US" smtClean="0"/>
              <a:t>1/5/26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6176-5FB6-EB80-4208-0598E8D2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86B62-BAFD-3A50-FBA9-961B856E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41070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95D2-A2BD-30EE-6D2D-7430178F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0CC31-127F-0D5F-D3C5-7E9ECCD43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C0E15-4E28-7987-AF1B-0DA8E286E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A81A2-A428-6A78-7486-E1E749F46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13699-AAD7-5D56-83F8-C8055F185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7350C-26C0-7FD2-EB4E-D43A06C2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6463-0D64-2746-95DF-3D8E93807C79}" type="datetime1">
              <a:rPr lang="en-US" smtClean="0"/>
              <a:t>1/5/26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BB519-C431-4AFC-1999-6C78D29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ACEE6-300A-374B-3C2B-3F470737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7508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BFBF-ED9A-4C84-23BD-C822C530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E8A34-420D-477F-0CF1-AD19AABC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3895-0D23-8E49-B871-82612DE48DA5}" type="datetime1">
              <a:rPr lang="en-US" smtClean="0"/>
              <a:t>1/5/26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BF9B4-D5AF-8CFE-C32A-FF037DA4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233B8-2DB4-E1E4-D018-07FD0338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06398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E01E9-07FC-C525-ED88-47D4AA1D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16C-4D4C-4444-9C30-4C9311EFABBD}" type="datetime1">
              <a:rPr lang="en-US" smtClean="0"/>
              <a:t>1/5/26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6118E-6E2D-1DE0-6646-1F74AA3D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3B8E6-EA84-3D2F-EBBE-4B10458D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53880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907C-20EF-0CCF-21FB-C0065655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33A89-AC6B-F200-966F-0C32E0376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6884C-FEF6-C29D-D749-4050A968F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BAE82-533D-C866-4FDC-C9815098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0CA0-6551-0446-9D2F-5743A643800E}" type="datetime1">
              <a:rPr lang="en-US" smtClean="0"/>
              <a:t>1/5/26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ED846-F849-8890-E522-44465A5E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36B92-4C6F-23BA-6D2D-47543768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50918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4C5F-2AE5-752F-D699-D7609DC7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73131-BAC4-54B6-1CBE-4BB93A3EE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13CC5-7E08-0A26-3A04-CC352556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6F24F-4C05-E8D9-745E-EBD04ED9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4285-9839-6742-9B19-5E4024F394C1}" type="datetime1">
              <a:rPr lang="en-US" smtClean="0"/>
              <a:t>1/5/26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70FAA-AC52-973C-470B-CF5AEFC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Micronutrient Forum 7th Global Conference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4F77A-26C7-7652-1A10-A26B8420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58663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54CC2-F5AB-F5CA-2461-FA1578B5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67A3B-D1BE-0BD1-1068-2E289943D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3397-A025-132E-8587-E084AAAA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4A5735-1510-7049-BCA2-D05BF1104DA2}" type="datetime1">
              <a:rPr lang="en-US" smtClean="0"/>
              <a:t>1/5/26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DFC3B-6DA0-5D89-738B-9EC851A00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7BA3-B89F-FD2C-3403-80AB1769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27756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315DB7-2640-A7E1-9555-FEAF92D3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01AE8-1429-F843-0C25-9E4D72AEB939}"/>
              </a:ext>
            </a:extLst>
          </p:cNvPr>
          <p:cNvSpPr txBox="1"/>
          <p:nvPr/>
        </p:nvSpPr>
        <p:spPr>
          <a:xfrm>
            <a:off x="4049415" y="2705725"/>
            <a:ext cx="27285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D00820"/>
                </a:solidFill>
                <a:latin typeface="Commissioner SemiBold" pitchFamily="2" charset="0"/>
              </a:rPr>
              <a:t>Save the date</a:t>
            </a:r>
            <a:endParaRPr lang="en-BG" sz="4400" b="1" dirty="0">
              <a:solidFill>
                <a:srgbClr val="D00820"/>
              </a:solidFill>
              <a:latin typeface="Commissioner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6952FF-270E-F266-005F-6E363D3A413D}"/>
              </a:ext>
            </a:extLst>
          </p:cNvPr>
          <p:cNvSpPr txBox="1">
            <a:spLocks/>
          </p:cNvSpPr>
          <p:nvPr/>
        </p:nvSpPr>
        <p:spPr>
          <a:xfrm>
            <a:off x="1179226" y="1378859"/>
            <a:ext cx="9833548" cy="848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ommissioner" pitchFamily="2" charset="0"/>
              </a:rPr>
              <a:t>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FFB23B-EBFD-84EC-35F3-11DD4F06811B}"/>
              </a:ext>
            </a:extLst>
          </p:cNvPr>
          <p:cNvSpPr txBox="1">
            <a:spLocks/>
          </p:cNvSpPr>
          <p:nvPr/>
        </p:nvSpPr>
        <p:spPr>
          <a:xfrm>
            <a:off x="1179226" y="2971800"/>
            <a:ext cx="9461065" cy="2296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Lorem ipsum dolor sit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amet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,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consectetuer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adipiscing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elit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, sed diam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nonummy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nibh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euismod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tincidunt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ut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laoreet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dolore magna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aliquam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erat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volutpat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. Ut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wisi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enim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ad minim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veniam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,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quis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nostrud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exerci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tation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ullamcorper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suscipit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lobortis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nisl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ut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aliquip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ex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ea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commodo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consequat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. Duis autem vel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eum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iriure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dolor in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hendrerit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in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vulputate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velit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esse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molestie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consequat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, vel illum dolore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eu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feugiat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nulla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facilisis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at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vero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eros et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accumsan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et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iusto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odio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dignissim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qui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blandit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praesent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luptatum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zzril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delenit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augue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duis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dolore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te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feugait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nulla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facilisi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Lorem ipsum dolor sit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amet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, cons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ectetuer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adipiscing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elit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, sed diam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nonummy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nibh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euismod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tincidunt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ut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laoreet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dolore magna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aliquam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erat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volutpat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. Ut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wisi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enim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ad minim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veniam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,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quis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nostrud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exerci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tation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ullamcorper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suscipit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lobortis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nisl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ut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aliquip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ex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ea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commodo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 </a:t>
            </a:r>
            <a:r>
              <a:rPr lang="en-US" sz="1600" dirty="0" err="1">
                <a:latin typeface="Commissioner" pitchFamily="2" charset="0"/>
                <a:ea typeface="+mn-ea"/>
                <a:cs typeface="+mn-cs"/>
              </a:rPr>
              <a:t>consequat</a:t>
            </a:r>
            <a:r>
              <a:rPr lang="en-US" sz="1600" dirty="0">
                <a:latin typeface="Commissioner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27C873-E708-78A8-F07F-6BABDF77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2</a:t>
            </a:fld>
            <a:endParaRPr lang="en-BG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2173BF-8BFB-B28C-DB4E-718A49244A30}"/>
              </a:ext>
            </a:extLst>
          </p:cNvPr>
          <p:cNvSpPr txBox="1">
            <a:spLocks/>
          </p:cNvSpPr>
          <p:nvPr/>
        </p:nvSpPr>
        <p:spPr>
          <a:xfrm>
            <a:off x="1179226" y="2223718"/>
            <a:ext cx="983354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  <a:latin typeface="Commissioner" pitchFamily="2" charset="0"/>
              </a:rPr>
              <a:t>Subtitle text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710D1EA6-28C5-51DF-6FCC-75CF0B4CEB72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05170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54E52-646B-AA28-36F9-BD6751EB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Commissioner" pitchFamily="2" charset="0"/>
              </a:rPr>
              <a:t>Title</a:t>
            </a:r>
            <a:endParaRPr lang="en-BG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0462C-9E74-30C9-22E7-5425AA06EFB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5E2E5-5513-C511-FF44-B0EFA272F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3162"/>
            <a:ext cx="3932237" cy="3425825"/>
          </a:xfrm>
        </p:spPr>
        <p:txBody>
          <a:bodyPr/>
          <a:lstStyle/>
          <a:p>
            <a:r>
              <a:rPr lang="en-US" dirty="0">
                <a:latin typeface="Commissioner" pitchFamily="2" charset="0"/>
              </a:rPr>
              <a:t>Lorem ipsum dolor sit </a:t>
            </a:r>
            <a:r>
              <a:rPr lang="en-US" dirty="0" err="1">
                <a:latin typeface="Commissioner" pitchFamily="2" charset="0"/>
              </a:rPr>
              <a:t>amet</a:t>
            </a:r>
            <a:r>
              <a:rPr lang="en-US" dirty="0">
                <a:latin typeface="Commissioner" pitchFamily="2" charset="0"/>
              </a:rPr>
              <a:t>, </a:t>
            </a:r>
            <a:r>
              <a:rPr lang="en-US" dirty="0" err="1">
                <a:latin typeface="Commissioner" pitchFamily="2" charset="0"/>
              </a:rPr>
              <a:t>consectetuer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adipiscing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elit</a:t>
            </a:r>
            <a:r>
              <a:rPr lang="en-US" dirty="0">
                <a:latin typeface="Commissioner" pitchFamily="2" charset="0"/>
              </a:rPr>
              <a:t>, sed diam </a:t>
            </a:r>
            <a:r>
              <a:rPr lang="en-US" dirty="0" err="1">
                <a:latin typeface="Commissioner" pitchFamily="2" charset="0"/>
              </a:rPr>
              <a:t>nonummy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nibh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euismod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tincidunt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ut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laoreet</a:t>
            </a:r>
            <a:r>
              <a:rPr lang="en-US" dirty="0">
                <a:latin typeface="Commissioner" pitchFamily="2" charset="0"/>
              </a:rPr>
              <a:t> dolore magna </a:t>
            </a:r>
            <a:r>
              <a:rPr lang="en-US" dirty="0" err="1">
                <a:latin typeface="Commissioner" pitchFamily="2" charset="0"/>
              </a:rPr>
              <a:t>aliquam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erat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volutpat</a:t>
            </a:r>
            <a:r>
              <a:rPr lang="en-US" dirty="0">
                <a:latin typeface="Commissioner" pitchFamily="2" charset="0"/>
              </a:rPr>
              <a:t>. Ut </a:t>
            </a:r>
            <a:r>
              <a:rPr lang="en-US" dirty="0" err="1">
                <a:latin typeface="Commissioner" pitchFamily="2" charset="0"/>
              </a:rPr>
              <a:t>wisi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enim</a:t>
            </a:r>
            <a:r>
              <a:rPr lang="en-US" dirty="0">
                <a:latin typeface="Commissioner" pitchFamily="2" charset="0"/>
              </a:rPr>
              <a:t> ad minim </a:t>
            </a:r>
            <a:r>
              <a:rPr lang="en-US" dirty="0" err="1">
                <a:latin typeface="Commissioner" pitchFamily="2" charset="0"/>
              </a:rPr>
              <a:t>veniam</a:t>
            </a:r>
            <a:r>
              <a:rPr lang="en-US" dirty="0">
                <a:latin typeface="Commissioner" pitchFamily="2" charset="0"/>
              </a:rPr>
              <a:t>, </a:t>
            </a:r>
            <a:r>
              <a:rPr lang="en-US" dirty="0" err="1">
                <a:latin typeface="Commissioner" pitchFamily="2" charset="0"/>
              </a:rPr>
              <a:t>quis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nostrud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exerci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tation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ullamcorper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suscipit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lobortis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nisl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ut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aliquip</a:t>
            </a:r>
            <a:r>
              <a:rPr lang="en-US" dirty="0">
                <a:latin typeface="Commissioner" pitchFamily="2" charset="0"/>
              </a:rPr>
              <a:t> ex </a:t>
            </a:r>
            <a:r>
              <a:rPr lang="en-US" dirty="0" err="1">
                <a:latin typeface="Commissioner" pitchFamily="2" charset="0"/>
              </a:rPr>
              <a:t>ea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commodo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consequat</a:t>
            </a:r>
            <a:r>
              <a:rPr lang="en-US" dirty="0">
                <a:latin typeface="Commissioner" pitchFamily="2" charset="0"/>
              </a:rPr>
              <a:t>. Duis autem vel </a:t>
            </a:r>
            <a:r>
              <a:rPr lang="en-US" dirty="0" err="1">
                <a:latin typeface="Commissioner" pitchFamily="2" charset="0"/>
              </a:rPr>
              <a:t>eum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iriure</a:t>
            </a:r>
            <a:r>
              <a:rPr lang="en-US" dirty="0">
                <a:latin typeface="Commissioner" pitchFamily="2" charset="0"/>
              </a:rPr>
              <a:t> dolor in </a:t>
            </a:r>
            <a:r>
              <a:rPr lang="en-US" dirty="0" err="1">
                <a:latin typeface="Commissioner" pitchFamily="2" charset="0"/>
              </a:rPr>
              <a:t>hendrerit</a:t>
            </a:r>
            <a:r>
              <a:rPr lang="en-US" dirty="0">
                <a:latin typeface="Commissioner" pitchFamily="2" charset="0"/>
              </a:rPr>
              <a:t> in </a:t>
            </a:r>
            <a:r>
              <a:rPr lang="en-US" dirty="0" err="1">
                <a:latin typeface="Commissioner" pitchFamily="2" charset="0"/>
              </a:rPr>
              <a:t>vulputate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velit</a:t>
            </a:r>
            <a:r>
              <a:rPr lang="en-US" dirty="0">
                <a:latin typeface="Commissioner" pitchFamily="2" charset="0"/>
              </a:rPr>
              <a:t> esse </a:t>
            </a:r>
            <a:r>
              <a:rPr lang="en-US" dirty="0" err="1">
                <a:latin typeface="Commissioner" pitchFamily="2" charset="0"/>
              </a:rPr>
              <a:t>molestie</a:t>
            </a:r>
            <a:r>
              <a:rPr lang="en-US" dirty="0">
                <a:latin typeface="Commissioner" pitchFamily="2" charset="0"/>
              </a:rPr>
              <a:t> </a:t>
            </a:r>
            <a:r>
              <a:rPr lang="en-US" dirty="0" err="1">
                <a:latin typeface="Commissioner" pitchFamily="2" charset="0"/>
              </a:rPr>
              <a:t>consequat</a:t>
            </a:r>
            <a:r>
              <a:rPr lang="en-US" dirty="0">
                <a:latin typeface="Commissioner" pitchFamily="2" charset="0"/>
              </a:rPr>
              <a:t>, vel illum</a:t>
            </a:r>
            <a:endParaRPr lang="en-B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8D2A4-E974-CDE3-9678-D6085D33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3</a:t>
            </a:fld>
            <a:endParaRPr lang="en-BG"/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F25A6485-0ACA-8D20-9EED-3797BF3D44AB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300616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2CEF3-8825-E9F1-05C2-B6DB131E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4</a:t>
            </a:fld>
            <a:endParaRPr lang="en-BG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FC6A6321-E3A8-6072-6604-9336760464D0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2980316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NF2026" id="{C297CF86-E7ED-3F4F-A7BA-F3C55265C4A3}" vid="{7623D2EC-82FD-2D4E-ADF7-7C90E80A22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enes Document" ma:contentTypeID="0x01010037EA2DD516505C4D92B92F8677CFB68500EA22B67ECB1D76408BF7B711399C0FD4" ma:contentTypeVersion="4" ma:contentTypeDescription="" ma:contentTypeScope="" ma:versionID="a6ba378e3c48d9b130266ff1049ebba4">
  <xsd:schema xmlns:xsd="http://www.w3.org/2001/XMLSchema" xmlns:xs="http://www.w3.org/2001/XMLSchema" xmlns:p="http://schemas.microsoft.com/office/2006/metadata/properties" xmlns:ns2="eb3f7de7-c935-4ca6-a12c-1f73773710ec" xmlns:ns3="d72e9c86-ce1e-489a-805e-7419eb99b5d2" targetNamespace="http://schemas.microsoft.com/office/2006/metadata/properties" ma:root="true" ma:fieldsID="fec4032df26fb163402cd3b405fdcd17" ns2:_="" ns3:_="">
    <xsd:import namespace="eb3f7de7-c935-4ca6-a12c-1f73773710ec"/>
    <xsd:import namespace="d72e9c86-ce1e-489a-805e-7419eb99b5d2"/>
    <xsd:element name="properties">
      <xsd:complexType>
        <xsd:sequence>
          <xsd:element name="documentManagement">
            <xsd:complexType>
              <xsd:all>
                <xsd:element ref="ns2:FolderID" minOccurs="0"/>
                <xsd:element ref="ns2:KenesDocumentTypeId" minOccurs="0"/>
                <xsd:element ref="ns2:Confidential1" minOccurs="0"/>
                <xsd:element ref="ns2:Fina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FolderID" ma:index="2" nillable="true" ma:displayName="FolderID" ma:list="{62b5239b-3564-444d-88a9-03f6d13d411f}" ma:internalName="FolderID" ma:showField="Title" ma:web="eb3f7de7-c935-4ca6-a12c-1f73773710ec">
      <xsd:simpleType>
        <xsd:restriction base="dms:Lookup"/>
      </xsd:simpleType>
    </xsd:element>
    <xsd:element name="KenesDocumentTypeId" ma:index="3" nillable="true" ma:displayName="KenesDocumentTypeId" ma:list="{5ca2ab15-5c4e-45db-95e6-5cb4dd45d1b1}" ma:internalName="KenesDocumentTypeId" ma:showField="Title" ma:web="eb3f7de7-c935-4ca6-a12c-1f73773710ec">
      <xsd:simpleType>
        <xsd:restriction base="dms:Lookup"/>
      </xsd:simpleType>
    </xsd:element>
    <xsd:element name="Confidential1" ma:index="4" nillable="true" ma:displayName="Confidential" ma:default="0" ma:internalName="Confidential1">
      <xsd:simpleType>
        <xsd:restriction base="dms:Boolean"/>
      </xsd:simpleType>
    </xsd:element>
    <xsd:element name="Final" ma:index="5" nillable="true" ma:displayName="Final" ma:default="0" ma:internalName="Final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e9c86-ce1e-489a-805e-7419eb99b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ID xmlns="eb3f7de7-c935-4ca6-a12c-1f73773710ec" xsi:nil="true"/>
    <KenesDocumentTypeId xmlns="eb3f7de7-c935-4ca6-a12c-1f73773710ec" xsi:nil="true"/>
    <Confidential1 xmlns="eb3f7de7-c935-4ca6-a12c-1f73773710ec">false</Confidential1>
    <Final xmlns="eb3f7de7-c935-4ca6-a12c-1f73773710ec">false</Final>
  </documentManagement>
</p:properties>
</file>

<file path=customXml/itemProps1.xml><?xml version="1.0" encoding="utf-8"?>
<ds:datastoreItem xmlns:ds="http://schemas.openxmlformats.org/officeDocument/2006/customXml" ds:itemID="{D3CFCBA9-A209-45D0-9C82-B98EDE5D8B7A}"/>
</file>

<file path=customXml/itemProps2.xml><?xml version="1.0" encoding="utf-8"?>
<ds:datastoreItem xmlns:ds="http://schemas.openxmlformats.org/officeDocument/2006/customXml" ds:itemID="{92AECE92-6F92-480E-935A-4CC2F64AB925}"/>
</file>

<file path=customXml/itemProps3.xml><?xml version="1.0" encoding="utf-8"?>
<ds:datastoreItem xmlns:ds="http://schemas.openxmlformats.org/officeDocument/2006/customXml" ds:itemID="{DF4B3B8D-5EFF-4B84-BCA5-FD747562075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226</Words>
  <Application>Microsoft Macintosh PowerPoint</Application>
  <PresentationFormat>Widescreen</PresentationFormat>
  <Paragraphs>13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Commissioner</vt:lpstr>
      <vt:lpstr>Commissioner SemiBold</vt:lpstr>
      <vt:lpstr>Office Theme</vt:lpstr>
      <vt:lpstr>PowerPoint Presentation</vt:lpstr>
      <vt:lpstr>PowerPoint Presentation</vt:lpstr>
      <vt:lpstr>Title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 Балева</dc:creator>
  <cp:lastModifiedBy>Ана Балева</cp:lastModifiedBy>
  <cp:revision>5</cp:revision>
  <dcterms:created xsi:type="dcterms:W3CDTF">2025-12-19T13:39:55Z</dcterms:created>
  <dcterms:modified xsi:type="dcterms:W3CDTF">2026-01-05T14:49:21Z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0x01010037EA2DD516505C4D92B92F8677CFB68500EA22B67ECB1D76408BF7B711399C0FD4</vt:lpwstr>
  </property>
</Properties>
</file>