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6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12192000" cy="6858000"/>
  <p:notesSz cx="6858000" cy="9144000"/>
  <p:defaultTextStyle>
    <a:defPPr>
      <a:defRPr lang="en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63"/>
    <p:restoredTop sz="94694"/>
  </p:normalViewPr>
  <p:slideViewPr>
    <p:cSldViewPr snapToGrid="0">
      <p:cViewPr varScale="1">
        <p:scale>
          <a:sx n="56" d="100"/>
          <a:sy n="56" d="100"/>
        </p:scale>
        <p:origin x="852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tta Dafne" userId="89a71111-275f-4d76-be51-f523b3029291" providerId="ADAL" clId="{47C11647-2FF0-4ECB-AF80-83BD1E959D56}"/>
    <pc:docChg chg="delSld">
      <pc:chgData name="Netta Dafne" userId="89a71111-275f-4d76-be51-f523b3029291" providerId="ADAL" clId="{47C11647-2FF0-4ECB-AF80-83BD1E959D56}" dt="2026-05-07T13:50:13.773" v="2" actId="47"/>
      <pc:docMkLst>
        <pc:docMk/>
      </pc:docMkLst>
      <pc:sldChg chg="del">
        <pc:chgData name="Netta Dafne" userId="89a71111-275f-4d76-be51-f523b3029291" providerId="ADAL" clId="{47C11647-2FF0-4ECB-AF80-83BD1E959D56}" dt="2026-05-07T13:50:11.934" v="0" actId="47"/>
        <pc:sldMkLst>
          <pc:docMk/>
          <pc:sldMk cId="21034760" sldId="256"/>
        </pc:sldMkLst>
      </pc:sldChg>
      <pc:sldChg chg="del">
        <pc:chgData name="Netta Dafne" userId="89a71111-275f-4d76-be51-f523b3029291" providerId="ADAL" clId="{47C11647-2FF0-4ECB-AF80-83BD1E959D56}" dt="2026-05-07T13:50:12.908" v="1" actId="47"/>
        <pc:sldMkLst>
          <pc:docMk/>
          <pc:sldMk cId="3006168861" sldId="259"/>
        </pc:sldMkLst>
      </pc:sldChg>
      <pc:sldChg chg="del">
        <pc:chgData name="Netta Dafne" userId="89a71111-275f-4d76-be51-f523b3029291" providerId="ADAL" clId="{47C11647-2FF0-4ECB-AF80-83BD1E959D56}" dt="2026-05-07T13:50:13.773" v="2" actId="47"/>
        <pc:sldMkLst>
          <pc:docMk/>
          <pc:sldMk cId="2980316849" sldId="26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931999-5B91-1A50-8F81-1072BFFD3F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mnfconference.org</a:t>
            </a:r>
            <a:endParaRPr lang="en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46EA67-5E20-4CA3-DC32-9F84A5338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DA14B-D38D-7645-84FF-CE2170A8AFF1}" type="datetimeFigureOut">
              <a:rPr lang="en-BG" smtClean="0"/>
              <a:t>05/07/2026</a:t>
            </a:fld>
            <a:endParaRPr lang="en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584223-8438-BD41-6DCC-22F515C6C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mnfconference.org  |  </a:t>
            </a:r>
            <a:endParaRPr lang="en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9F514-8FC2-8210-191C-196F10F4B3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5CF6A-9CF9-7F49-B504-0CD64E7B38C2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8627386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mnfconference.org</a:t>
            </a:r>
            <a:endParaRPr lang="en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2CFD4-67F2-0A4F-8F9A-7BBE605BC4FC}" type="datetimeFigureOut">
              <a:rPr lang="en-BG" smtClean="0"/>
              <a:t>05/07/2026</a:t>
            </a:fld>
            <a:endParaRPr lang="en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mnfconference.org  |  </a:t>
            </a:r>
            <a:endParaRPr lang="en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82FD5-DD72-EA41-90DE-BC5D4D375366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4942639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G" dirty="0"/>
          </a:p>
        </p:txBody>
      </p:sp>
    </p:spTree>
    <p:extLst>
      <p:ext uri="{BB962C8B-B14F-4D97-AF65-F5344CB8AC3E}">
        <p14:creationId xmlns:p14="http://schemas.microsoft.com/office/powerpoint/2010/main" val="156325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E27C-59E1-959C-59F1-778BEA920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E7854F-01CE-7662-EA6B-3FD1C4D42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3929F-88AA-CA48-AF0A-AC827F137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349A-A6D6-3945-B600-E696345C6FEC}" type="datetime1">
              <a:rPr lang="en-US" smtClean="0"/>
              <a:t>5/7/2026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DC429-1CDF-1153-5178-688B4F993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Micronutrient Forum 7th Global Conference</a:t>
            </a:r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C6C9D-0A92-303C-CAA2-551CA77B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3514-D622-FE49-B01E-C0625A22DB6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62719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75476-2B41-13C8-0898-9934A604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3FA52-E192-2D6D-EE53-2D27E1285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1A833-D43B-6E41-A783-07CBB8162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FA6F-B7A3-A743-BCB2-B9EF20F12D4F}" type="datetime1">
              <a:rPr lang="en-US" smtClean="0"/>
              <a:t>5/7/2026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3F4D0-1654-9BB0-342D-64B3B247F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Micronutrient Forum 7th Global Conference</a:t>
            </a:r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D8943-EFEE-C7D7-A1B0-F7B34D8F7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3514-D622-FE49-B01E-C0625A22DB6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75464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E9516C-A5C3-B394-CCC6-CC9E98F29C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837AD8-F6F4-19C0-99E6-A1298567D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5D298-741C-3A59-AFD1-6C796F3F2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FA1C-3388-4845-85D5-186908EBBF00}" type="datetime1">
              <a:rPr lang="en-US" smtClean="0"/>
              <a:t>5/7/2026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288D-1F58-E2D5-0354-651ACD37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Micronutrient Forum 7th Global Conference</a:t>
            </a:r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1D088-6C49-1A81-697E-E68CB25C6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3514-D622-FE49-B01E-C0625A22DB6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61338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B3E48-2765-D748-089D-83A321314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312CD-D207-4B39-1878-4998D48F0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6E2FA-EC7F-8687-8A05-DAF60C6BE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796A-BA6B-7A47-9589-BE2D5549C8C0}" type="datetime1">
              <a:rPr lang="en-US" smtClean="0"/>
              <a:t>5/7/2026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141D3-7475-FFFE-CCE2-86C5E41D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Micronutrient Forum 7th Global Conference</a:t>
            </a:r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10821-19FC-80D7-565F-E5FCE8D7A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3514-D622-FE49-B01E-C0625A22DB6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86658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D54DC-FB72-5297-5F8C-C5018B014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FC3BD-80C6-9769-80B9-A6BD93E24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FBFEB-1288-7C7C-472C-12E4A72BA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4B04-1F41-EF4B-98F8-4C038AD3A24D}" type="datetime1">
              <a:rPr lang="en-US" smtClean="0"/>
              <a:t>5/7/2026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D6253-509A-1620-5684-CC17C9087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Micronutrient Forum 7th Global Conference</a:t>
            </a:r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9C2AB-C32B-F139-A9B4-170A9888A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3514-D622-FE49-B01E-C0625A22DB6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45100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2CBA-5A11-5AEE-644F-228E9B86D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2A08F-AE11-FC4E-33FC-623D7AA3E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7201C-1AB1-5155-A12D-BBF575B2C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F99A8-E26C-E011-1C1A-576810E2F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CCEF-7735-3946-801D-962C1B28F1D5}" type="datetime1">
              <a:rPr lang="en-US" smtClean="0"/>
              <a:t>5/7/2026</a:t>
            </a:fld>
            <a:endParaRPr lang="en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A6176-5FB6-EB80-4208-0598E8D21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Micronutrient Forum 7th Global Conference</a:t>
            </a:r>
            <a:endParaRPr lang="en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86B62-BAFD-3A50-FBA9-961B856E0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3514-D622-FE49-B01E-C0625A22DB6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41070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095D2-A2BD-30EE-6D2D-7430178F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0CC31-127F-0D5F-D3C5-7E9ECCD43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C0E15-4E28-7987-AF1B-0DA8E286E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8A81A2-A428-6A78-7486-E1E749F46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213699-AAD7-5D56-83F8-C8055F185A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7350C-26C0-7FD2-EB4E-D43A06C27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6463-0D64-2746-95DF-3D8E93807C79}" type="datetime1">
              <a:rPr lang="en-US" smtClean="0"/>
              <a:t>5/7/2026</a:t>
            </a:fld>
            <a:endParaRPr lang="en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BB519-C431-4AFC-1999-6C78D297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Micronutrient Forum 7th Global Conference</a:t>
            </a:r>
            <a:endParaRPr lang="en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6ACEE6-300A-374B-3C2B-3F470737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3514-D622-FE49-B01E-C0625A22DB6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87508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7BFBF-ED9A-4C84-23BD-C822C530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E8A34-420D-477F-0CF1-AD19AABC7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23895-0D23-8E49-B871-82612DE48DA5}" type="datetime1">
              <a:rPr lang="en-US" smtClean="0"/>
              <a:t>5/7/2026</a:t>
            </a:fld>
            <a:endParaRPr lang="en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BF9B4-D5AF-8CFE-C32A-FF037DA42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Micronutrient Forum 7th Global Conference</a:t>
            </a:r>
            <a:endParaRPr lang="en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0233B8-2DB4-E1E4-D018-07FD0338F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3514-D622-FE49-B01E-C0625A22DB6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06398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FE01E9-07FC-C525-ED88-47D4AA1D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016C-4D4C-4444-9C30-4C9311EFABBD}" type="datetime1">
              <a:rPr lang="en-US" smtClean="0"/>
              <a:t>5/7/2026</a:t>
            </a:fld>
            <a:endParaRPr lang="en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26118E-6E2D-1DE0-6646-1F74AA3D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Micronutrient Forum 7th Global Conference</a:t>
            </a:r>
            <a:endParaRPr lang="en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3B8E6-EA84-3D2F-EBBE-4B10458D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3514-D622-FE49-B01E-C0625A22DB6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53880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4907C-20EF-0CCF-21FB-C00656552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33A89-AC6B-F200-966F-0C32E0376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6884C-FEF6-C29D-D749-4050A968F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BAE82-533D-C866-4FDC-C98150986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0CA0-6551-0446-9D2F-5743A643800E}" type="datetime1">
              <a:rPr lang="en-US" smtClean="0"/>
              <a:t>5/7/2026</a:t>
            </a:fld>
            <a:endParaRPr lang="en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ED846-F849-8890-E522-44465A5EB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Micronutrient Forum 7th Global Conference</a:t>
            </a:r>
            <a:endParaRPr lang="en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36B92-4C6F-23BA-6D2D-475437683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3514-D622-FE49-B01E-C0625A22DB6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50918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54C5F-2AE5-752F-D699-D7609DC75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E73131-BAC4-54B6-1CBE-4BB93A3EEF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13CC5-7E08-0A26-3A04-CC3525560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6F24F-4C05-E8D9-745E-EBD04ED9A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4285-9839-6742-9B19-5E4024F394C1}" type="datetime1">
              <a:rPr lang="en-US" smtClean="0"/>
              <a:t>5/7/2026</a:t>
            </a:fld>
            <a:endParaRPr lang="en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70FAA-AC52-973C-470B-CF5AEFC5A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Micronutrient Forum 7th Global Conference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4F77A-26C7-7652-1A10-A26B8420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3514-D622-FE49-B01E-C0625A22DB6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58663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754CC2-F5AB-F5CA-2461-FA1578B5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67A3B-D1BE-0BD1-1068-2E289943D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63397-A025-132E-8587-E084AAAABC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4A5735-1510-7049-BCA2-D05BF1104DA2}" type="datetime1">
              <a:rPr lang="en-US" smtClean="0"/>
              <a:t>5/7/2026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DFC3B-6DA0-5D89-738B-9EC851A005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Micronutrient Forum 7th Global Conference</a:t>
            </a:r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7BA3-B89F-FD2C-3403-80AB17691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903514-D622-FE49-B01E-C0625A22DB6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27756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827C873-E708-78A8-F07F-6BABDF770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3514-D622-FE49-B01E-C0625A22DB6C}" type="slidenum">
              <a:rPr lang="en-BG" smtClean="0"/>
              <a:t>1</a:t>
            </a:fld>
            <a:endParaRPr lang="en-BG" dirty="0"/>
          </a:p>
        </p:txBody>
      </p: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710D1EA6-28C5-51DF-6FCC-75CF0B4CEB72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34428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G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Micronutrient Forum 7th Global Conference</a:t>
            </a:r>
            <a:endParaRPr lang="en-BG" dirty="0"/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3E67099B-75A3-71C8-4A16-3A028FC10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569494"/>
              </p:ext>
            </p:extLst>
          </p:nvPr>
        </p:nvGraphicFramePr>
        <p:xfrm>
          <a:off x="246446" y="2027257"/>
          <a:ext cx="10812852" cy="410514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45992">
                  <a:extLst>
                    <a:ext uri="{9D8B030D-6E8A-4147-A177-3AD203B41FA5}">
                      <a16:colId xmlns:a16="http://schemas.microsoft.com/office/drawing/2014/main" val="919235388"/>
                    </a:ext>
                  </a:extLst>
                </a:gridCol>
                <a:gridCol w="1190440">
                  <a:extLst>
                    <a:ext uri="{9D8B030D-6E8A-4147-A177-3AD203B41FA5}">
                      <a16:colId xmlns:a16="http://schemas.microsoft.com/office/drawing/2014/main" val="376336099"/>
                    </a:ext>
                  </a:extLst>
                </a:gridCol>
                <a:gridCol w="1496889">
                  <a:extLst>
                    <a:ext uri="{9D8B030D-6E8A-4147-A177-3AD203B41FA5}">
                      <a16:colId xmlns:a16="http://schemas.microsoft.com/office/drawing/2014/main" val="2706565309"/>
                    </a:ext>
                  </a:extLst>
                </a:gridCol>
                <a:gridCol w="1046773">
                  <a:extLst>
                    <a:ext uri="{9D8B030D-6E8A-4147-A177-3AD203B41FA5}">
                      <a16:colId xmlns:a16="http://schemas.microsoft.com/office/drawing/2014/main" val="4006626572"/>
                    </a:ext>
                  </a:extLst>
                </a:gridCol>
                <a:gridCol w="1099114">
                  <a:extLst>
                    <a:ext uri="{9D8B030D-6E8A-4147-A177-3AD203B41FA5}">
                      <a16:colId xmlns:a16="http://schemas.microsoft.com/office/drawing/2014/main" val="4161950694"/>
                    </a:ext>
                  </a:extLst>
                </a:gridCol>
                <a:gridCol w="973498">
                  <a:extLst>
                    <a:ext uri="{9D8B030D-6E8A-4147-A177-3AD203B41FA5}">
                      <a16:colId xmlns:a16="http://schemas.microsoft.com/office/drawing/2014/main" val="2642904175"/>
                    </a:ext>
                  </a:extLst>
                </a:gridCol>
                <a:gridCol w="1224727">
                  <a:extLst>
                    <a:ext uri="{9D8B030D-6E8A-4147-A177-3AD203B41FA5}">
                      <a16:colId xmlns:a16="http://schemas.microsoft.com/office/drawing/2014/main" val="634785481"/>
                    </a:ext>
                  </a:extLst>
                </a:gridCol>
                <a:gridCol w="1193323">
                  <a:extLst>
                    <a:ext uri="{9D8B030D-6E8A-4147-A177-3AD203B41FA5}">
                      <a16:colId xmlns:a16="http://schemas.microsoft.com/office/drawing/2014/main" val="1902694710"/>
                    </a:ext>
                  </a:extLst>
                </a:gridCol>
                <a:gridCol w="942096">
                  <a:extLst>
                    <a:ext uri="{9D8B030D-6E8A-4147-A177-3AD203B41FA5}">
                      <a16:colId xmlns:a16="http://schemas.microsoft.com/office/drawing/2014/main" val="177745453"/>
                    </a:ext>
                  </a:extLst>
                </a:gridCol>
              </a:tblGrid>
              <a:tr h="1253715">
                <a:tc>
                  <a:txBody>
                    <a:bodyPr/>
                    <a:lstStyle/>
                    <a:p>
                      <a:r>
                        <a:rPr lang="en-US" sz="1400" dirty="0"/>
                        <a:t>Company /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Honoraria /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Consulting / Advisory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Funded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Royalties / Patent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Stock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Ownership / Equity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Other (Please specify)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47035"/>
                  </a:ext>
                </a:extLst>
              </a:tr>
              <a:tr h="7550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686009"/>
                  </a:ext>
                </a:extLst>
              </a:tr>
              <a:tr h="349396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43923"/>
                  </a:ext>
                </a:extLst>
              </a:tr>
              <a:tr h="349396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099827"/>
                  </a:ext>
                </a:extLst>
              </a:tr>
              <a:tr h="34939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80622"/>
                  </a:ext>
                </a:extLst>
              </a:tr>
              <a:tr h="34939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092222"/>
                  </a:ext>
                </a:extLst>
              </a:tr>
              <a:tr h="34939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793171"/>
                  </a:ext>
                </a:extLst>
              </a:tr>
              <a:tr h="34939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11101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9A1CCB76-777F-B7E0-FF9E-57A23F8AE2C4}"/>
              </a:ext>
            </a:extLst>
          </p:cNvPr>
          <p:cNvSpPr txBox="1">
            <a:spLocks/>
          </p:cNvSpPr>
          <p:nvPr/>
        </p:nvSpPr>
        <p:spPr>
          <a:xfrm>
            <a:off x="246446" y="136525"/>
            <a:ext cx="10515600" cy="7416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Conflict of Interest</a:t>
            </a:r>
            <a:endParaRPr lang="bg-BG" dirty="0"/>
          </a:p>
        </p:txBody>
      </p:sp>
      <p:graphicFrame>
        <p:nvGraphicFramePr>
          <p:cNvPr id="7" name="Content Placeholder 9">
            <a:extLst>
              <a:ext uri="{FF2B5EF4-FFF2-40B4-BE49-F238E27FC236}">
                <a16:creationId xmlns:a16="http://schemas.microsoft.com/office/drawing/2014/main" id="{9C60CB2D-85C6-8331-178D-FE8E50A2B6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368009"/>
              </p:ext>
            </p:extLst>
          </p:nvPr>
        </p:nvGraphicFramePr>
        <p:xfrm>
          <a:off x="246446" y="725599"/>
          <a:ext cx="5849554" cy="1179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272">
                  <a:extLst>
                    <a:ext uri="{9D8B030D-6E8A-4147-A177-3AD203B41FA5}">
                      <a16:colId xmlns:a16="http://schemas.microsoft.com/office/drawing/2014/main" val="1048957079"/>
                    </a:ext>
                  </a:extLst>
                </a:gridCol>
                <a:gridCol w="4203282">
                  <a:extLst>
                    <a:ext uri="{9D8B030D-6E8A-4147-A177-3AD203B41FA5}">
                      <a16:colId xmlns:a16="http://schemas.microsoft.com/office/drawing/2014/main" val="2809474274"/>
                    </a:ext>
                  </a:extLst>
                </a:gridCol>
              </a:tblGrid>
              <a:tr h="589685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No, Nothing to disclose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565513"/>
                  </a:ext>
                </a:extLst>
              </a:tr>
              <a:tr h="589685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Yes, please specify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152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702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NF2026" id="{C297CF86-E7ED-3F4F-A7BA-F3C55265C4A3}" vid="{7623D2EC-82FD-2D4E-ADF7-7C90E80A22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d72e9c86-ce1e-489a-805e-7419eb99b5d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EA22B67ECB1D76408BF7B711399C0FD4" ma:contentTypeVersion="12" ma:contentTypeDescription="" ma:contentTypeScope="" ma:versionID="06032500261be35da3a0a0240560c200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d72e9c86-ce1e-489a-805e-7419eb99b5d2" targetNamespace="http://schemas.microsoft.com/office/2006/metadata/properties" ma:root="true" ma:fieldsID="e9392f22e3dad9074463082e04503dba" ns1:_="" ns2:_="" ns3:_="">
    <xsd:import namespace="http://schemas.microsoft.com/sharepoint/v3"/>
    <xsd:import namespace="eb3f7de7-c935-4ca6-a12c-1f73773710ec"/>
    <xsd:import namespace="d72e9c86-ce1e-489a-805e-7419eb99b5d2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e9c86-ce1e-489a-805e-7419eb99b5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4B3B8D-5EFF-4B84-BCA5-FD7475620758}">
  <ds:schemaRefs>
    <ds:schemaRef ds:uri="d72e9c86-ce1e-489a-805e-7419eb99b5d2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eb3f7de7-c935-4ca6-a12c-1f73773710ec"/>
    <ds:schemaRef ds:uri="http://schemas.microsoft.com/office/infopath/2007/PartnerControls"/>
    <ds:schemaRef ds:uri="http://schemas.microsoft.com/office/2006/metadata/properties"/>
    <ds:schemaRef ds:uri="http://schemas.microsoft.com/sharepoint/v3"/>
    <ds:schemaRef ds:uri="http://www.w3.org/XML/1998/namespac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2AECE92-6F92-480E-935A-4CC2F64AB9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5B21EE-931E-4994-A03A-24C7C56094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d72e9c86-ce1e-489a-805e-7419eb99b5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45</Words>
  <Application>Microsoft Office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 Балева</dc:creator>
  <cp:lastModifiedBy>Netta Dafne</cp:lastModifiedBy>
  <cp:revision>6</cp:revision>
  <dcterms:created xsi:type="dcterms:W3CDTF">2025-12-19T13:39:55Z</dcterms:created>
  <dcterms:modified xsi:type="dcterms:W3CDTF">2026-05-07T13:50:16Z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0x01010037EA2DD516505C4D92B92F8677CFB68500EA22B67ECB1D76408BF7B711399C0FD4</vt:lpwstr>
  </property>
  <property fmtid="{D5CDD505-2E9C-101B-9397-08002B2CF9AE}" pid="3" name="MediaServiceImageTags">
    <vt:lpwstr/>
  </property>
</Properties>
</file>