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4"/>
  </p:sldMasterIdLst>
  <p:notesMasterIdLst>
    <p:notesMasterId r:id="rId8"/>
  </p:notesMasterIdLst>
  <p:handoutMasterIdLst>
    <p:handoutMasterId r:id="rId9"/>
  </p:handoutMasterIdLst>
  <p:sldIdLst>
    <p:sldId id="258" r:id="rId5"/>
    <p:sldId id="259" r:id="rId6"/>
    <p:sldId id="260" r:id="rId7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4A7AC-15B3-45AE-AC7F-FFFBC168BDF3}" v="12" dt="2026-05-28T05:45:53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3"/>
    <p:restoredTop sz="94694"/>
  </p:normalViewPr>
  <p:slideViewPr>
    <p:cSldViewPr snapToGrid="0">
      <p:cViewPr>
        <p:scale>
          <a:sx n="66" d="100"/>
          <a:sy n="66" d="100"/>
        </p:scale>
        <p:origin x="450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ta Dafne" userId="89a71111-275f-4d76-be51-f523b3029291" providerId="ADAL" clId="{47C11647-2FF0-4ECB-AF80-83BD1E959D56}"/>
    <pc:docChg chg="custSel addSld modSld">
      <pc:chgData name="Netta Dafne" userId="89a71111-275f-4d76-be51-f523b3029291" providerId="ADAL" clId="{47C11647-2FF0-4ECB-AF80-83BD1E959D56}" dt="2026-05-28T05:45:53.702" v="60"/>
      <pc:docMkLst>
        <pc:docMk/>
      </pc:docMkLst>
      <pc:sldChg chg="addSp delSp modSp mod">
        <pc:chgData name="Netta Dafne" userId="89a71111-275f-4d76-be51-f523b3029291" providerId="ADAL" clId="{47C11647-2FF0-4ECB-AF80-83BD1E959D56}" dt="2026-05-28T05:45:38.140" v="56" actId="14100"/>
        <pc:sldMkLst>
          <pc:docMk/>
          <pc:sldMk cId="1051702882" sldId="258"/>
        </pc:sldMkLst>
        <pc:spChg chg="mod">
          <ac:chgData name="Netta Dafne" userId="89a71111-275f-4d76-be51-f523b3029291" providerId="ADAL" clId="{47C11647-2FF0-4ECB-AF80-83BD1E959D56}" dt="2026-05-28T05:45:38.140" v="56" actId="14100"/>
          <ac:spMkLst>
            <pc:docMk/>
            <pc:sldMk cId="1051702882" sldId="258"/>
            <ac:spMk id="2" creationId="{710D1EA6-28C5-51DF-6FCC-75CF0B4CEB72}"/>
          </ac:spMkLst>
        </pc:spChg>
        <pc:spChg chg="mod">
          <ac:chgData name="Netta Dafne" userId="89a71111-275f-4d76-be51-f523b3029291" providerId="ADAL" clId="{47C11647-2FF0-4ECB-AF80-83BD1E959D56}" dt="2026-05-28T05:39:14.587" v="0"/>
          <ac:spMkLst>
            <pc:docMk/>
            <pc:sldMk cId="1051702882" sldId="258"/>
            <ac:spMk id="4" creationId="{9A1CCB76-777F-B7E0-FF9E-57A23F8AE2C4}"/>
          </ac:spMkLst>
        </pc:spChg>
        <pc:spChg chg="add mod">
          <ac:chgData name="Netta Dafne" userId="89a71111-275f-4d76-be51-f523b3029291" providerId="ADAL" clId="{47C11647-2FF0-4ECB-AF80-83BD1E959D56}" dt="2026-05-28T05:41:23.073" v="19" actId="20577"/>
          <ac:spMkLst>
            <pc:docMk/>
            <pc:sldMk cId="1051702882" sldId="258"/>
            <ac:spMk id="6" creationId="{244A6222-89C3-8E58-A2D5-AB28D689A7D4}"/>
          </ac:spMkLst>
        </pc:spChg>
        <pc:spChg chg="add mod">
          <ac:chgData name="Netta Dafne" userId="89a71111-275f-4d76-be51-f523b3029291" providerId="ADAL" clId="{47C11647-2FF0-4ECB-AF80-83BD1E959D56}" dt="2026-05-28T05:39:47.256" v="5" actId="1076"/>
          <ac:spMkLst>
            <pc:docMk/>
            <pc:sldMk cId="1051702882" sldId="258"/>
            <ac:spMk id="8" creationId="{6888D7F1-FDF2-9B66-96A3-E76131BE6F5E}"/>
          </ac:spMkLst>
        </pc:spChg>
        <pc:spChg chg="add del mod">
          <ac:chgData name="Netta Dafne" userId="89a71111-275f-4d76-be51-f523b3029291" providerId="ADAL" clId="{47C11647-2FF0-4ECB-AF80-83BD1E959D56}" dt="2026-05-28T05:40:35.369" v="11" actId="478"/>
          <ac:spMkLst>
            <pc:docMk/>
            <pc:sldMk cId="1051702882" sldId="258"/>
            <ac:spMk id="9" creationId="{7C982D71-B125-C6E8-B960-9F540CE27777}"/>
          </ac:spMkLst>
        </pc:spChg>
        <pc:spChg chg="add mod">
          <ac:chgData name="Netta Dafne" userId="89a71111-275f-4d76-be51-f523b3029291" providerId="ADAL" clId="{47C11647-2FF0-4ECB-AF80-83BD1E959D56}" dt="2026-05-28T05:41:56.474" v="21" actId="255"/>
          <ac:spMkLst>
            <pc:docMk/>
            <pc:sldMk cId="1051702882" sldId="258"/>
            <ac:spMk id="10" creationId="{00A7D40E-8463-A698-92F6-EAB158559E3A}"/>
          </ac:spMkLst>
        </pc:spChg>
        <pc:graphicFrameChg chg="del">
          <ac:chgData name="Netta Dafne" userId="89a71111-275f-4d76-be51-f523b3029291" providerId="ADAL" clId="{47C11647-2FF0-4ECB-AF80-83BD1E959D56}" dt="2026-05-28T05:39:49.804" v="6" actId="478"/>
          <ac:graphicFrameMkLst>
            <pc:docMk/>
            <pc:sldMk cId="1051702882" sldId="258"/>
            <ac:graphicFrameMk id="3" creationId="{3E67099B-75A3-71C8-4A16-3A028FC10E61}"/>
          </ac:graphicFrameMkLst>
        </pc:graphicFrameChg>
        <pc:graphicFrameChg chg="del">
          <ac:chgData name="Netta Dafne" userId="89a71111-275f-4d76-be51-f523b3029291" providerId="ADAL" clId="{47C11647-2FF0-4ECB-AF80-83BD1E959D56}" dt="2026-05-28T05:39:24.648" v="1" actId="478"/>
          <ac:graphicFrameMkLst>
            <pc:docMk/>
            <pc:sldMk cId="1051702882" sldId="258"/>
            <ac:graphicFrameMk id="7" creationId="{9C60CB2D-85C6-8331-178D-FE8E50A2B624}"/>
          </ac:graphicFrameMkLst>
        </pc:graphicFrameChg>
      </pc:sldChg>
      <pc:sldChg chg="addSp delSp modSp add mod">
        <pc:chgData name="Netta Dafne" userId="89a71111-275f-4d76-be51-f523b3029291" providerId="ADAL" clId="{47C11647-2FF0-4ECB-AF80-83BD1E959D56}" dt="2026-05-28T05:45:47.150" v="58"/>
        <pc:sldMkLst>
          <pc:docMk/>
          <pc:sldMk cId="735740519" sldId="259"/>
        </pc:sldMkLst>
        <pc:spChg chg="del">
          <ac:chgData name="Netta Dafne" userId="89a71111-275f-4d76-be51-f523b3029291" providerId="ADAL" clId="{47C11647-2FF0-4ECB-AF80-83BD1E959D56}" dt="2026-05-28T05:45:46.457" v="57" actId="478"/>
          <ac:spMkLst>
            <pc:docMk/>
            <pc:sldMk cId="735740519" sldId="259"/>
            <ac:spMk id="2" creationId="{05538306-48C5-94A7-B6F8-FC59B4F5A2D8}"/>
          </ac:spMkLst>
        </pc:spChg>
        <pc:spChg chg="add mod">
          <ac:chgData name="Netta Dafne" userId="89a71111-275f-4d76-be51-f523b3029291" providerId="ADAL" clId="{47C11647-2FF0-4ECB-AF80-83BD1E959D56}" dt="2026-05-28T05:45:47.150" v="58"/>
          <ac:spMkLst>
            <pc:docMk/>
            <pc:sldMk cId="735740519" sldId="259"/>
            <ac:spMk id="3" creationId="{C8A964DC-0FB5-4899-4C13-DADC41CFE32C}"/>
          </ac:spMkLst>
        </pc:spChg>
        <pc:spChg chg="mod">
          <ac:chgData name="Netta Dafne" userId="89a71111-275f-4d76-be51-f523b3029291" providerId="ADAL" clId="{47C11647-2FF0-4ECB-AF80-83BD1E959D56}" dt="2026-05-28T05:45:18.923" v="54"/>
          <ac:spMkLst>
            <pc:docMk/>
            <pc:sldMk cId="735740519" sldId="259"/>
            <ac:spMk id="4" creationId="{69ED4EB7-1F60-4819-63DF-2507DD5D978D}"/>
          </ac:spMkLst>
        </pc:spChg>
        <pc:spChg chg="del">
          <ac:chgData name="Netta Dafne" userId="89a71111-275f-4d76-be51-f523b3029291" providerId="ADAL" clId="{47C11647-2FF0-4ECB-AF80-83BD1E959D56}" dt="2026-05-28T05:42:41.896" v="41" actId="478"/>
          <ac:spMkLst>
            <pc:docMk/>
            <pc:sldMk cId="735740519" sldId="259"/>
            <ac:spMk id="6" creationId="{2B92D0FE-47EB-317F-45FF-80E702C6CCFE}"/>
          </ac:spMkLst>
        </pc:spChg>
        <pc:spChg chg="del mod">
          <ac:chgData name="Netta Dafne" userId="89a71111-275f-4d76-be51-f523b3029291" providerId="ADAL" clId="{47C11647-2FF0-4ECB-AF80-83BD1E959D56}" dt="2026-05-28T05:42:39.554" v="40" actId="478"/>
          <ac:spMkLst>
            <pc:docMk/>
            <pc:sldMk cId="735740519" sldId="259"/>
            <ac:spMk id="8" creationId="{3A64FEE3-7DF0-2112-891E-3BCC23F139CD}"/>
          </ac:spMkLst>
        </pc:spChg>
        <pc:spChg chg="mod">
          <ac:chgData name="Netta Dafne" userId="89a71111-275f-4d76-be51-f523b3029291" providerId="ADAL" clId="{47C11647-2FF0-4ECB-AF80-83BD1E959D56}" dt="2026-05-28T05:42:48.846" v="43" actId="1076"/>
          <ac:spMkLst>
            <pc:docMk/>
            <pc:sldMk cId="735740519" sldId="259"/>
            <ac:spMk id="10" creationId="{E66080FE-D214-3393-0966-975187048BAB}"/>
          </ac:spMkLst>
        </pc:spChg>
      </pc:sldChg>
      <pc:sldChg chg="addSp delSp modSp add mod">
        <pc:chgData name="Netta Dafne" userId="89a71111-275f-4d76-be51-f523b3029291" providerId="ADAL" clId="{47C11647-2FF0-4ECB-AF80-83BD1E959D56}" dt="2026-05-28T05:45:53.702" v="60"/>
        <pc:sldMkLst>
          <pc:docMk/>
          <pc:sldMk cId="4038509521" sldId="260"/>
        </pc:sldMkLst>
        <pc:spChg chg="del">
          <ac:chgData name="Netta Dafne" userId="89a71111-275f-4d76-be51-f523b3029291" providerId="ADAL" clId="{47C11647-2FF0-4ECB-AF80-83BD1E959D56}" dt="2026-05-28T05:45:53.038" v="59" actId="478"/>
          <ac:spMkLst>
            <pc:docMk/>
            <pc:sldMk cId="4038509521" sldId="260"/>
            <ac:spMk id="2" creationId="{B9D64D66-BAC8-9E25-177D-A4727B9A8668}"/>
          </ac:spMkLst>
        </pc:spChg>
        <pc:spChg chg="add mod">
          <ac:chgData name="Netta Dafne" userId="89a71111-275f-4d76-be51-f523b3029291" providerId="ADAL" clId="{47C11647-2FF0-4ECB-AF80-83BD1E959D56}" dt="2026-05-28T05:45:53.702" v="60"/>
          <ac:spMkLst>
            <pc:docMk/>
            <pc:sldMk cId="4038509521" sldId="260"/>
            <ac:spMk id="3" creationId="{3D2E381C-414F-7DBF-E1BB-AA4CE2D63A3F}"/>
          </ac:spMkLst>
        </pc:spChg>
        <pc:spChg chg="mod">
          <ac:chgData name="Netta Dafne" userId="89a71111-275f-4d76-be51-f523b3029291" providerId="ADAL" clId="{47C11647-2FF0-4ECB-AF80-83BD1E959D56}" dt="2026-05-28T05:43:12.342" v="45"/>
          <ac:spMkLst>
            <pc:docMk/>
            <pc:sldMk cId="4038509521" sldId="260"/>
            <ac:spMk id="4" creationId="{A683529C-FD08-6075-729E-42711B60CD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931999-5B91-1A50-8F81-1072BFFD3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mnfconference.org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6EA67-5E20-4CA3-DC32-9F84A5338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A14B-D38D-7645-84FF-CE2170A8AFF1}" type="datetimeFigureOut">
              <a:rPr lang="en-BG" smtClean="0"/>
              <a:t>05/28/2026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84223-8438-BD41-6DCC-22F515C6C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mnfconference.org  |  </a:t>
            </a:r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F514-8FC2-8210-191C-196F10F4B3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5CF6A-9CF9-7F49-B504-0CD64E7B38C2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627386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mnfconference.org</a:t>
            </a:r>
            <a:endParaRPr lang="en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2CFD4-67F2-0A4F-8F9A-7BBE605BC4FC}" type="datetimeFigureOut">
              <a:rPr lang="en-BG" smtClean="0"/>
              <a:t>05/28/2026</a:t>
            </a:fld>
            <a:endParaRPr lang="en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mnfconference.org  |  </a:t>
            </a:r>
            <a:endParaRPr lang="en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82FD5-DD72-EA41-90DE-BC5D4D375366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942639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56325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4EB1-568B-A81B-AC46-EB308A83F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F458C-5771-D7B0-5B78-733E9FD72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5E451-D8D5-06C3-A61A-453236D8B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10812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BD5DD-9EDF-2A9D-135D-B6433BD6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4BB73A-F3B2-9CF0-E13F-035B09945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4D8A7C-724A-E1F6-6C60-1EB1B25EE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G" dirty="0"/>
          </a:p>
        </p:txBody>
      </p:sp>
    </p:spTree>
    <p:extLst>
      <p:ext uri="{BB962C8B-B14F-4D97-AF65-F5344CB8AC3E}">
        <p14:creationId xmlns:p14="http://schemas.microsoft.com/office/powerpoint/2010/main" val="262952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E27C-59E1-959C-59F1-778BEA920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E7854F-01CE-7662-EA6B-3FD1C4D42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929F-88AA-CA48-AF0A-AC827F137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349A-A6D6-3945-B600-E696345C6FEC}" type="datetime1">
              <a:rPr lang="en-US" smtClean="0"/>
              <a:t>5/28/2026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DC429-1CDF-1153-5178-688B4F99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C6C9D-0A92-303C-CAA2-551CA77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62719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5476-2B41-13C8-0898-9934A604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3FA52-E192-2D6D-EE53-2D27E1285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A833-D43B-6E41-A783-07CBB816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FA6F-B7A3-A743-BCB2-B9EF20F12D4F}" type="datetime1">
              <a:rPr lang="en-US" smtClean="0"/>
              <a:t>5/28/2026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F4D0-1654-9BB0-342D-64B3B247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8943-EFEE-C7D7-A1B0-F7B34D8F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75464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9516C-A5C3-B394-CCC6-CC9E98F29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37AD8-F6F4-19C0-99E6-A1298567D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5D298-741C-3A59-AFD1-6C796F3F2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FA1C-3388-4845-85D5-186908EBBF00}" type="datetime1">
              <a:rPr lang="en-US" smtClean="0"/>
              <a:t>5/28/2026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8288D-1F58-E2D5-0354-651ACD3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1D088-6C49-1A81-697E-E68CB25C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61338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3E48-2765-D748-089D-83A32131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312CD-D207-4B39-1878-4998D48F0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6E2FA-EC7F-8687-8A05-DAF60C6B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796A-BA6B-7A47-9589-BE2D5549C8C0}" type="datetime1">
              <a:rPr lang="en-US" smtClean="0"/>
              <a:t>5/28/2026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41D3-7475-FFFE-CCE2-86C5E41D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10821-19FC-80D7-565F-E5FCE8D7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8665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54DC-FB72-5297-5F8C-C5018B01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FC3BD-80C6-9769-80B9-A6BD93E2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FBFEB-1288-7C7C-472C-12E4A72B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4B04-1F41-EF4B-98F8-4C038AD3A24D}" type="datetime1">
              <a:rPr lang="en-US" smtClean="0"/>
              <a:t>5/28/2026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6253-509A-1620-5684-CC17C908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9C2AB-C32B-F139-A9B4-170A988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5100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2CBA-5A11-5AEE-644F-228E9B86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A08F-AE11-FC4E-33FC-623D7AA3E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7201C-1AB1-5155-A12D-BBF575B2C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F99A8-E26C-E011-1C1A-576810E2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CCEF-7735-3946-801D-962C1B28F1D5}" type="datetime1">
              <a:rPr lang="en-US" smtClean="0"/>
              <a:t>5/28/2026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6176-5FB6-EB80-4208-0598E8D2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86B62-BAFD-3A50-FBA9-961B856E0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107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095D2-A2BD-30EE-6D2D-7430178F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0CC31-127F-0D5F-D3C5-7E9ECCD43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C0E15-4E28-7987-AF1B-0DA8E286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A81A2-A428-6A78-7486-E1E749F46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13699-AAD7-5D56-83F8-C8055F185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7350C-26C0-7FD2-EB4E-D43A06C2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6463-0D64-2746-95DF-3D8E93807C79}" type="datetime1">
              <a:rPr lang="en-US" smtClean="0"/>
              <a:t>5/28/2026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BB519-C431-4AFC-1999-6C78D297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ACEE6-300A-374B-3C2B-3F470737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87508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BFBF-ED9A-4C84-23BD-C822C530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E8A34-420D-477F-0CF1-AD19AABC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23895-0D23-8E49-B871-82612DE48DA5}" type="datetime1">
              <a:rPr lang="en-US" smtClean="0"/>
              <a:t>5/28/2026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BF9B4-D5AF-8CFE-C32A-FF037DA4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33B8-2DB4-E1E4-D018-07FD0338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06398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E01E9-07FC-C525-ED88-47D4AA1D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016C-4D4C-4444-9C30-4C9311EFABBD}" type="datetime1">
              <a:rPr lang="en-US" smtClean="0"/>
              <a:t>5/28/2026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6118E-6E2D-1DE0-6646-1F74AA3D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3B8E6-EA84-3D2F-EBBE-4B10458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53880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907C-20EF-0CCF-21FB-C0065655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3A89-AC6B-F200-966F-0C32E0376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884C-FEF6-C29D-D749-4050A968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BAE82-533D-C866-4FDC-C98150986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0CA0-6551-0446-9D2F-5743A643800E}" type="datetime1">
              <a:rPr lang="en-US" smtClean="0"/>
              <a:t>5/28/2026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ED846-F849-8890-E522-44465A5E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36B92-4C6F-23BA-6D2D-475437683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5091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4C5F-2AE5-752F-D699-D7609DC7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E73131-BAC4-54B6-1CBE-4BB93A3EE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13CC5-7E08-0A26-3A04-CC3525560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6F24F-4C05-E8D9-745E-EBD04ED9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4285-9839-6742-9B19-5E4024F394C1}" type="datetime1">
              <a:rPr lang="en-US" smtClean="0"/>
              <a:t>5/28/2026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70FAA-AC52-973C-470B-CF5AEFC5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Micronutrient Forum 7th Global Conference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4F77A-26C7-7652-1A10-A26B8420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58663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54CC2-F5AB-F5CA-2461-FA1578B5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67A3B-D1BE-0BD1-1068-2E289943D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63397-A025-132E-8587-E084AAAAB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A5735-1510-7049-BCA2-D05BF1104DA2}" type="datetime1">
              <a:rPr lang="en-US" smtClean="0"/>
              <a:t>5/28/2026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DFC3B-6DA0-5D89-738B-9EC851A00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Micronutrient Forum 7th Global Conference</a:t>
            </a:r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7BA3-B89F-FD2C-3403-80AB1769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903514-D622-FE49-B01E-C0625A22DB6C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2775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827C873-E708-78A8-F07F-6BABDF77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1</a:t>
            </a:fld>
            <a:endParaRPr lang="en-BG" dirty="0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710D1EA6-28C5-51DF-6FCC-75CF0B4CEB72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85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Micronutrient Forum 7th Global Conference</a:t>
            </a:r>
            <a:endParaRPr lang="en-BG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1CCB76-777F-B7E0-FF9E-57A23F8AE2C4}"/>
              </a:ext>
            </a:extLst>
          </p:cNvPr>
          <p:cNvSpPr txBox="1">
            <a:spLocks/>
          </p:cNvSpPr>
          <p:nvPr/>
        </p:nvSpPr>
        <p:spPr>
          <a:xfrm>
            <a:off x="246446" y="136525"/>
            <a:ext cx="10515600" cy="741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Abstract Title</a:t>
            </a:r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4A6222-89C3-8E58-A2D5-AB28D689A7D4}"/>
              </a:ext>
            </a:extLst>
          </p:cNvPr>
          <p:cNvSpPr txBox="1"/>
          <p:nvPr/>
        </p:nvSpPr>
        <p:spPr>
          <a:xfrm>
            <a:off x="246446" y="108339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Presenter/Author </a:t>
            </a:r>
          </a:p>
        </p:txBody>
      </p:sp>
      <p:sp>
        <p:nvSpPr>
          <p:cNvPr id="8" name="Title 23">
            <a:extLst>
              <a:ext uri="{FF2B5EF4-FFF2-40B4-BE49-F238E27FC236}">
                <a16:creationId xmlns:a16="http://schemas.microsoft.com/office/drawing/2014/main" id="{6888D7F1-FDF2-9B66-96A3-E76131BE6F5E}"/>
              </a:ext>
            </a:extLst>
          </p:cNvPr>
          <p:cNvSpPr txBox="1">
            <a:spLocks/>
          </p:cNvSpPr>
          <p:nvPr/>
        </p:nvSpPr>
        <p:spPr>
          <a:xfrm>
            <a:off x="246446" y="1452731"/>
            <a:ext cx="7038712" cy="606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397188"/>
                </a:solidFill>
                <a:latin typeface="+mj-lt"/>
                <a:ea typeface="+mj-ea"/>
                <a:cs typeface="+mj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144A85"/>
              </a:buClr>
              <a:buSzPts val="2500"/>
            </a:pPr>
            <a:r>
              <a:rPr lang="en-US" sz="2500" b="1" dirty="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rPr>
              <a:t>Aim, Methods and Materials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A7D40E-8463-A698-92F6-EAB158559E3A}"/>
              </a:ext>
            </a:extLst>
          </p:cNvPr>
          <p:cNvSpPr txBox="1">
            <a:spLocks/>
          </p:cNvSpPr>
          <p:nvPr/>
        </p:nvSpPr>
        <p:spPr>
          <a:xfrm>
            <a:off x="353812" y="2191367"/>
            <a:ext cx="8520600" cy="365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05170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B26BA-F77E-39B2-F3D0-93F7E06F9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0EA4084-E17F-361A-2405-275FC4FB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2</a:t>
            </a:fld>
            <a:endParaRPr lang="en-B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ED4EB7-1F60-4819-63DF-2507DD5D978D}"/>
              </a:ext>
            </a:extLst>
          </p:cNvPr>
          <p:cNvSpPr txBox="1">
            <a:spLocks/>
          </p:cNvSpPr>
          <p:nvPr/>
        </p:nvSpPr>
        <p:spPr>
          <a:xfrm>
            <a:off x="246446" y="136525"/>
            <a:ext cx="10515600" cy="741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Results and Conclusions </a:t>
            </a:r>
          </a:p>
          <a:p>
            <a:endParaRPr lang="bg-BG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66080FE-D214-3393-0966-975187048BAB}"/>
              </a:ext>
            </a:extLst>
          </p:cNvPr>
          <p:cNvSpPr txBox="1">
            <a:spLocks/>
          </p:cNvSpPr>
          <p:nvPr/>
        </p:nvSpPr>
        <p:spPr>
          <a:xfrm>
            <a:off x="246446" y="1197068"/>
            <a:ext cx="8520600" cy="365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Click here to add text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C8A964DC-0FB5-4899-4C13-DADC41CFE32C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85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Micronutrient Forum 7th Global Conference</a:t>
            </a:r>
            <a:endParaRPr lang="en-BG" sz="1600" dirty="0"/>
          </a:p>
        </p:txBody>
      </p:sp>
    </p:spTree>
    <p:extLst>
      <p:ext uri="{BB962C8B-B14F-4D97-AF65-F5344CB8AC3E}">
        <p14:creationId xmlns:p14="http://schemas.microsoft.com/office/powerpoint/2010/main" val="73574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3563D-7979-F07D-CBDC-71FAC6772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81B6153-C58F-F254-D523-3544D7C6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03514-D622-FE49-B01E-C0625A22DB6C}" type="slidenum">
              <a:rPr lang="en-BG" smtClean="0"/>
              <a:t>3</a:t>
            </a:fld>
            <a:endParaRPr lang="en-B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83529C-FD08-6075-729E-42711B60CD41}"/>
              </a:ext>
            </a:extLst>
          </p:cNvPr>
          <p:cNvSpPr txBox="1">
            <a:spLocks/>
          </p:cNvSpPr>
          <p:nvPr/>
        </p:nvSpPr>
        <p:spPr>
          <a:xfrm>
            <a:off x="246446" y="136525"/>
            <a:ext cx="10515600" cy="7416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Conclusions</a:t>
            </a:r>
            <a:endParaRPr lang="en-GB" b="1" dirty="0"/>
          </a:p>
          <a:p>
            <a:endParaRPr lang="bg-BG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1D09DC-ED1B-DCBC-2D45-E1A90B2DDC31}"/>
              </a:ext>
            </a:extLst>
          </p:cNvPr>
          <p:cNvSpPr txBox="1">
            <a:spLocks/>
          </p:cNvSpPr>
          <p:nvPr/>
        </p:nvSpPr>
        <p:spPr>
          <a:xfrm>
            <a:off x="246446" y="1197068"/>
            <a:ext cx="8520600" cy="3651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35A9A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Click here to add text</a:t>
            </a:r>
          </a:p>
        </p:txBody>
      </p:sp>
      <p:sp>
        <p:nvSpPr>
          <p:cNvPr id="3" name="Slide Number Placeholder 10">
            <a:extLst>
              <a:ext uri="{FF2B5EF4-FFF2-40B4-BE49-F238E27FC236}">
                <a16:creationId xmlns:a16="http://schemas.microsoft.com/office/drawing/2014/main" id="{3D2E381C-414F-7DBF-E1BB-AA4CE2D63A3F}"/>
              </a:ext>
            </a:extLst>
          </p:cNvPr>
          <p:cNvSpPr txBox="1">
            <a:spLocks/>
          </p:cNvSpPr>
          <p:nvPr/>
        </p:nvSpPr>
        <p:spPr>
          <a:xfrm>
            <a:off x="838200" y="6356349"/>
            <a:ext cx="4285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G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/>
              <a:t>Micronutrient Forum 7th Global Conference</a:t>
            </a:r>
            <a:endParaRPr lang="en-BG" sz="1600" dirty="0"/>
          </a:p>
        </p:txBody>
      </p:sp>
    </p:spTree>
    <p:extLst>
      <p:ext uri="{BB962C8B-B14F-4D97-AF65-F5344CB8AC3E}">
        <p14:creationId xmlns:p14="http://schemas.microsoft.com/office/powerpoint/2010/main" val="403850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NF2026" id="{C297CF86-E7ED-3F4F-A7BA-F3C55265C4A3}" vid="{7623D2EC-82FD-2D4E-ADF7-7C90E80A22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d72e9c86-ce1e-489a-805e-7419eb99b5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A22B67ECB1D76408BF7B711399C0FD4" ma:contentTypeVersion="12" ma:contentTypeDescription="" ma:contentTypeScope="" ma:versionID="06032500261be35da3a0a0240560c200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d72e9c86-ce1e-489a-805e-7419eb99b5d2" targetNamespace="http://schemas.microsoft.com/office/2006/metadata/properties" ma:root="true" ma:fieldsID="e9392f22e3dad9074463082e04503dba" ns1:_="" ns2:_="" ns3:_="">
    <xsd:import namespace="http://schemas.microsoft.com/sharepoint/v3"/>
    <xsd:import namespace="eb3f7de7-c935-4ca6-a12c-1f73773710ec"/>
    <xsd:import namespace="d72e9c86-ce1e-489a-805e-7419eb99b5d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e9c86-ce1e-489a-805e-7419eb99b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ECE92-6F92-480E-935A-4CC2F64AB9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B3B8D-5EFF-4B84-BCA5-FD7475620758}">
  <ds:schemaRefs>
    <ds:schemaRef ds:uri="http://purl.org/dc/elements/1.1/"/>
    <ds:schemaRef ds:uri="http://schemas.microsoft.com/office/2006/metadata/properties"/>
    <ds:schemaRef ds:uri="http://purl.org/dc/terms/"/>
    <ds:schemaRef ds:uri="eb3f7de7-c935-4ca6-a12c-1f73773710ec"/>
    <ds:schemaRef ds:uri="d72e9c86-ce1e-489a-805e-7419eb99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F5B21EE-931E-4994-A03A-24C7C5609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d72e9c86-ce1e-489a-805e-7419eb99b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47</Words>
  <Application>Microsoft Office PowerPoint</Application>
  <PresentationFormat>Widescreen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 Балева</dc:creator>
  <cp:lastModifiedBy>Netta Dafne</cp:lastModifiedBy>
  <cp:revision>7</cp:revision>
  <dcterms:created xsi:type="dcterms:W3CDTF">2025-12-19T13:39:55Z</dcterms:created>
  <dcterms:modified xsi:type="dcterms:W3CDTF">2026-05-28T05:45:53Z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0x01010037EA2DD516505C4D92B92F8677CFB68500EA22B67ECB1D76408BF7B711399C0FD4</vt:lpwstr>
  </property>
  <property fmtid="{D5CDD505-2E9C-101B-9397-08002B2CF9AE}" pid="3" name="MediaServiceImageTags">
    <vt:lpwstr/>
  </property>
</Properties>
</file>