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6" r:id="rId4"/>
  </p:sldMasterIdLst>
  <p:notesMasterIdLst>
    <p:notesMasterId r:id="rId8"/>
  </p:notesMasterIdLst>
  <p:handoutMasterIdLst>
    <p:handoutMasterId r:id="rId9"/>
  </p:handoutMasterIdLst>
  <p:sldIdLst>
    <p:sldId id="256" r:id="rId5"/>
    <p:sldId id="259" r:id="rId6"/>
    <p:sldId id="260" r:id="rId7"/>
  </p:sldIdLst>
  <p:sldSz cx="12192000" cy="6858000"/>
  <p:notesSz cx="6858000" cy="9144000"/>
  <p:defaultTextStyle>
    <a:defPPr>
      <a:defRPr lang="en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63"/>
    <p:restoredTop sz="94694"/>
  </p:normalViewPr>
  <p:slideViewPr>
    <p:cSldViewPr snapToGrid="0">
      <p:cViewPr varScale="1">
        <p:scale>
          <a:sx n="105" d="100"/>
          <a:sy n="105" d="100"/>
        </p:scale>
        <p:origin x="20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tta Dafne" userId="89a71111-275f-4d76-be51-f523b3029291" providerId="ADAL" clId="{47C11647-2FF0-4ECB-AF80-83BD1E959D56}"/>
    <pc:docChg chg="delSld">
      <pc:chgData name="Netta Dafne" userId="89a71111-275f-4d76-be51-f523b3029291" providerId="ADAL" clId="{47C11647-2FF0-4ECB-AF80-83BD1E959D56}" dt="2026-06-15T07:19:55.215" v="0" actId="47"/>
      <pc:docMkLst>
        <pc:docMk/>
      </pc:docMkLst>
      <pc:sldChg chg="del">
        <pc:chgData name="Netta Dafne" userId="89a71111-275f-4d76-be51-f523b3029291" providerId="ADAL" clId="{47C11647-2FF0-4ECB-AF80-83BD1E959D56}" dt="2026-06-15T07:19:55.215" v="0" actId="47"/>
        <pc:sldMkLst>
          <pc:docMk/>
          <pc:sldMk cId="1051702882" sldId="25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931999-5B91-1A50-8F81-1072BFFD3F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mnfconference.org</a:t>
            </a:r>
            <a:endParaRPr lang="en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46EA67-5E20-4CA3-DC32-9F84A5338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DA14B-D38D-7645-84FF-CE2170A8AFF1}" type="datetimeFigureOut">
              <a:rPr lang="en-BG" smtClean="0"/>
              <a:t>06/15/2026</a:t>
            </a:fld>
            <a:endParaRPr lang="en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584223-8438-BD41-6DCC-22F515C6C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mnfconference.org  |  </a:t>
            </a:r>
            <a:endParaRPr lang="en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9F514-8FC2-8210-191C-196F10F4B3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5CF6A-9CF9-7F49-B504-0CD64E7B38C2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8627386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mnfconference.org</a:t>
            </a:r>
            <a:endParaRPr lang="en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2CFD4-67F2-0A4F-8F9A-7BBE605BC4FC}" type="datetimeFigureOut">
              <a:rPr lang="en-BG" smtClean="0"/>
              <a:t>06/15/2026</a:t>
            </a:fld>
            <a:endParaRPr lang="en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mnfconference.org  |  </a:t>
            </a:r>
            <a:endParaRPr lang="en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82FD5-DD72-EA41-90DE-BC5D4D375366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4942639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80246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126757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E27C-59E1-959C-59F1-778BEA920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E7854F-01CE-7662-EA6B-3FD1C4D42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3929F-88AA-CA48-AF0A-AC827F137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349A-A6D6-3945-B600-E696345C6FEC}" type="datetime1">
              <a:rPr lang="en-US" smtClean="0"/>
              <a:t>6/15/2026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C429-1CDF-1153-5178-688B4F993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C6C9D-0A92-303C-CAA2-551CA77BA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62719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5476-2B41-13C8-0898-9934A604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3FA52-E192-2D6D-EE53-2D27E1285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1A833-D43B-6E41-A783-07CBB8162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FA6F-B7A3-A743-BCB2-B9EF20F12D4F}" type="datetime1">
              <a:rPr lang="en-US" smtClean="0"/>
              <a:t>6/15/2026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3F4D0-1654-9BB0-342D-64B3B247F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D8943-EFEE-C7D7-A1B0-F7B34D8F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75464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9516C-A5C3-B394-CCC6-CC9E98F29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37AD8-F6F4-19C0-99E6-A1298567D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5D298-741C-3A59-AFD1-6C796F3F2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5FA1C-3388-4845-85D5-186908EBBF00}" type="datetime1">
              <a:rPr lang="en-US" smtClean="0"/>
              <a:t>6/15/2026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8288D-1F58-E2D5-0354-651ACD37A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1D088-6C49-1A81-697E-E68CB25C6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61338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3E48-2765-D748-089D-83A32131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312CD-D207-4B39-1878-4998D48F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6E2FA-EC7F-8687-8A05-DAF60C6BE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796A-BA6B-7A47-9589-BE2D5549C8C0}" type="datetime1">
              <a:rPr lang="en-US" smtClean="0"/>
              <a:t>6/15/2026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141D3-7475-FFFE-CCE2-86C5E41D7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10821-19FC-80D7-565F-E5FCE8D7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86658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54DC-FB72-5297-5F8C-C5018B014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FC3BD-80C6-9769-80B9-A6BD93E24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FBFEB-1288-7C7C-472C-12E4A72B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84B04-1F41-EF4B-98F8-4C038AD3A24D}" type="datetime1">
              <a:rPr lang="en-US" smtClean="0"/>
              <a:t>6/15/2026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D6253-509A-1620-5684-CC17C9087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9C2AB-C32B-F139-A9B4-170A9888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45100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2CBA-5A11-5AEE-644F-228E9B86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2A08F-AE11-FC4E-33FC-623D7AA3E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7201C-1AB1-5155-A12D-BBF575B2C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F99A8-E26C-E011-1C1A-576810E2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CCEF-7735-3946-801D-962C1B28F1D5}" type="datetime1">
              <a:rPr lang="en-US" smtClean="0"/>
              <a:t>6/15/2026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A6176-5FB6-EB80-4208-0598E8D21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86B62-BAFD-3A50-FBA9-961B856E0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41070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95D2-A2BD-30EE-6D2D-7430178F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0CC31-127F-0D5F-D3C5-7E9ECCD43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C0E15-4E28-7987-AF1B-0DA8E286E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A81A2-A428-6A78-7486-E1E749F46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213699-AAD7-5D56-83F8-C8055F185A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37350C-26C0-7FD2-EB4E-D43A06C27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B6463-0D64-2746-95DF-3D8E93807C79}" type="datetime1">
              <a:rPr lang="en-US" smtClean="0"/>
              <a:t>6/15/2026</a:t>
            </a:fld>
            <a:endParaRPr lang="en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BB519-C431-4AFC-1999-6C78D29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6ACEE6-300A-374B-3C2B-3F470737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87508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BFBF-ED9A-4C84-23BD-C822C5301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E8A34-420D-477F-0CF1-AD19AABC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23895-0D23-8E49-B871-82612DE48DA5}" type="datetime1">
              <a:rPr lang="en-US" smtClean="0"/>
              <a:t>6/15/2026</a:t>
            </a:fld>
            <a:endParaRPr lang="en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ABF9B4-D5AF-8CFE-C32A-FF037DA4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233B8-2DB4-E1E4-D018-07FD0338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06398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FE01E9-07FC-C525-ED88-47D4AA1D9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0016C-4D4C-4444-9C30-4C9311EFABBD}" type="datetime1">
              <a:rPr lang="en-US" smtClean="0"/>
              <a:t>6/15/2026</a:t>
            </a:fld>
            <a:endParaRPr lang="en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26118E-6E2D-1DE0-6646-1F74AA3D3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3B8E6-EA84-3D2F-EBBE-4B10458D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53880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4907C-20EF-0CCF-21FB-C0065655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33A89-AC6B-F200-966F-0C32E0376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6884C-FEF6-C29D-D749-4050A968F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BAE82-533D-C866-4FDC-C98150986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0CA0-6551-0446-9D2F-5743A643800E}" type="datetime1">
              <a:rPr lang="en-US" smtClean="0"/>
              <a:t>6/15/2026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ED846-F849-8890-E522-44465A5E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36B92-4C6F-23BA-6D2D-47543768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50918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54C5F-2AE5-752F-D699-D7609DC7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E73131-BAC4-54B6-1CBE-4BB93A3EE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13CC5-7E08-0A26-3A04-CC3525560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6F24F-4C05-E8D9-745E-EBD04ED9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4285-9839-6742-9B19-5E4024F394C1}" type="datetime1">
              <a:rPr lang="en-US" smtClean="0"/>
              <a:t>6/15/2026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70FAA-AC52-973C-470B-CF5AEFC5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Micronutrient Forum 7th Global Conference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4F77A-26C7-7652-1A10-A26B8420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58663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8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54CC2-F5AB-F5CA-2461-FA1578B5F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67A3B-D1BE-0BD1-1068-2E289943D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63397-A025-132E-8587-E084AAAAB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4A5735-1510-7049-BCA2-D05BF1104DA2}" type="datetime1">
              <a:rPr lang="en-US" smtClean="0"/>
              <a:t>6/15/2026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DFC3B-6DA0-5D89-738B-9EC851A00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Micronutrient Forum 7th Global Conference</a:t>
            </a:r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7BA3-B89F-FD2C-3403-80AB17691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903514-D622-FE49-B01E-C0625A22DB6C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27756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315DB7-2640-A7E1-9555-FEAF92D37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01AE8-1429-F843-0C25-9E4D72AEB939}"/>
              </a:ext>
            </a:extLst>
          </p:cNvPr>
          <p:cNvSpPr txBox="1"/>
          <p:nvPr/>
        </p:nvSpPr>
        <p:spPr>
          <a:xfrm>
            <a:off x="4049415" y="2705725"/>
            <a:ext cx="27285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D00820"/>
                </a:solidFill>
                <a:latin typeface="Commissioner SemiBold" pitchFamily="2" charset="0"/>
              </a:rPr>
              <a:t>Save the date</a:t>
            </a:r>
            <a:endParaRPr lang="en-BG" sz="4400" b="1" dirty="0">
              <a:solidFill>
                <a:srgbClr val="D00820"/>
              </a:solidFill>
              <a:latin typeface="Commissioner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954E52-646B-AA28-36F9-BD6751EB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Commissioner" pitchFamily="2" charset="0"/>
              </a:rPr>
              <a:t>Title</a:t>
            </a:r>
            <a:endParaRPr lang="en-BG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0462C-9E74-30C9-22E7-5425AA06EFB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45E2E5-5513-C511-FF44-B0EFA272F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3162"/>
            <a:ext cx="3932237" cy="3425825"/>
          </a:xfrm>
        </p:spPr>
        <p:txBody>
          <a:bodyPr/>
          <a:lstStyle/>
          <a:p>
            <a:r>
              <a:rPr lang="en-US" dirty="0">
                <a:latin typeface="Commissioner" pitchFamily="2" charset="0"/>
              </a:rPr>
              <a:t>Text</a:t>
            </a:r>
            <a:endParaRPr lang="en-BG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38D2A4-E974-CDE3-9678-D6085D33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2</a:t>
            </a:fld>
            <a:endParaRPr lang="en-BG"/>
          </a:p>
        </p:txBody>
      </p:sp>
      <p:sp>
        <p:nvSpPr>
          <p:cNvPr id="4" name="Slide Number Placeholder 10">
            <a:extLst>
              <a:ext uri="{FF2B5EF4-FFF2-40B4-BE49-F238E27FC236}">
                <a16:creationId xmlns:a16="http://schemas.microsoft.com/office/drawing/2014/main" id="{F25A6485-0ACA-8D20-9EED-3797BF3D44AB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3442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G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Micronutrient Forum 7th Global Conference</a:t>
            </a:r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3006168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2CEF3-8825-E9F1-05C2-B6DB131E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3514-D622-FE49-B01E-C0625A22DB6C}" type="slidenum">
              <a:rPr lang="en-BG" smtClean="0"/>
              <a:t>3</a:t>
            </a:fld>
            <a:endParaRPr lang="en-BG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FC6A6321-E3A8-6072-6604-9336760464D0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3442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G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Micronutrient Forum 7th Global Conference</a:t>
            </a:r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2980316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NF2026" id="{C297CF86-E7ED-3F4F-A7BA-F3C55265C4A3}" vid="{7623D2EC-82FD-2D4E-ADF7-7C90E80A22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Kenes Document" ma:contentTypeID="0x01010037EA2DD516505C4D92B92F8677CFB68500EA22B67ECB1D76408BF7B711399C0FD4" ma:contentTypeVersion="13" ma:contentTypeDescription="" ma:contentTypeScope="" ma:versionID="f935eac7971eea83ed9990b39c28ad33">
  <xsd:schema xmlns:xsd="http://www.w3.org/2001/XMLSchema" xmlns:xs="http://www.w3.org/2001/XMLSchema" xmlns:p="http://schemas.microsoft.com/office/2006/metadata/properties" xmlns:ns1="http://schemas.microsoft.com/sharepoint/v3" xmlns:ns2="eb3f7de7-c935-4ca6-a12c-1f73773710ec" xmlns:ns3="d72e9c86-ce1e-489a-805e-7419eb99b5d2" targetNamespace="http://schemas.microsoft.com/office/2006/metadata/properties" ma:root="true" ma:fieldsID="dd1aea70ea4db1ec0cf14dfddd49bfec" ns1:_="" ns2:_="" ns3:_="">
    <xsd:import namespace="http://schemas.microsoft.com/sharepoint/v3"/>
    <xsd:import namespace="eb3f7de7-c935-4ca6-a12c-1f73773710ec"/>
    <xsd:import namespace="d72e9c86-ce1e-489a-805e-7419eb99b5d2"/>
    <xsd:element name="properties">
      <xsd:complexType>
        <xsd:sequence>
          <xsd:element name="documentManagement">
            <xsd:complexType>
              <xsd:all>
                <xsd:element ref="ns2:FolderID" minOccurs="0"/>
                <xsd:element ref="ns2:KenesDocumentTypeId" minOccurs="0"/>
                <xsd:element ref="ns2:Confidential1" minOccurs="0"/>
                <xsd:element ref="ns2:Final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f7de7-c935-4ca6-a12c-1f73773710ec" elementFormDefault="qualified">
    <xsd:import namespace="http://schemas.microsoft.com/office/2006/documentManagement/types"/>
    <xsd:import namespace="http://schemas.microsoft.com/office/infopath/2007/PartnerControls"/>
    <xsd:element name="FolderID" ma:index="2" nillable="true" ma:displayName="FolderID" ma:list="{62b5239b-3564-444d-88a9-03f6d13d411f}" ma:internalName="FolderID" ma:showField="Title" ma:web="eb3f7de7-c935-4ca6-a12c-1f73773710ec">
      <xsd:simpleType>
        <xsd:restriction base="dms:Lookup"/>
      </xsd:simpleType>
    </xsd:element>
    <xsd:element name="KenesDocumentTypeId" ma:index="3" nillable="true" ma:displayName="KenesDocumentTypeId" ma:list="{5ca2ab15-5c4e-45db-95e6-5cb4dd45d1b1}" ma:internalName="KenesDocumentTypeId" ma:showField="Title" ma:web="eb3f7de7-c935-4ca6-a12c-1f73773710ec">
      <xsd:simpleType>
        <xsd:restriction base="dms:Lookup"/>
      </xsd:simpleType>
    </xsd:element>
    <xsd:element name="Confidential1" ma:index="4" nillable="true" ma:displayName="Confidential" ma:default="0" ma:internalName="Confidential1">
      <xsd:simpleType>
        <xsd:restriction base="dms:Boolean"/>
      </xsd:simpleType>
    </xsd:element>
    <xsd:element name="Final" ma:index="5" nillable="true" ma:displayName="Final" ma:default="0" ma:internalName="Final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eb20398-0988-4e55-b57f-05d62d7b8281}" ma:internalName="TaxCatchAll" ma:showField="CatchAllData" ma:web="eb3f7de7-c935-4ca6-a12c-1f7377371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2e9c86-ce1e-489a-805e-7419eb99b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0c72ca-3d5e-4053-bfc4-d5117e56c9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ID xmlns="eb3f7de7-c935-4ca6-a12c-1f73773710ec" xsi:nil="true"/>
    <KenesDocumentTypeId xmlns="eb3f7de7-c935-4ca6-a12c-1f73773710ec" xsi:nil="true"/>
    <Confidential1 xmlns="eb3f7de7-c935-4ca6-a12c-1f73773710ec">false</Confidential1>
    <Final xmlns="eb3f7de7-c935-4ca6-a12c-1f73773710ec">false</Final>
    <_ip_UnifiedCompliancePolicyUIAction xmlns="http://schemas.microsoft.com/sharepoint/v3" xsi:nil="true"/>
    <TaxCatchAll xmlns="eb3f7de7-c935-4ca6-a12c-1f73773710ec" xsi:nil="true"/>
    <_ip_UnifiedCompliancePolicyProperties xmlns="http://schemas.microsoft.com/sharepoint/v3" xsi:nil="true"/>
    <lcf76f155ced4ddcb4097134ff3c332f xmlns="d72e9c86-ce1e-489a-805e-7419eb99b5d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285521-3BC3-4EAA-8BE6-EA089BFA4C9D}"/>
</file>

<file path=customXml/itemProps2.xml><?xml version="1.0" encoding="utf-8"?>
<ds:datastoreItem xmlns:ds="http://schemas.openxmlformats.org/officeDocument/2006/customXml" ds:itemID="{DF4B3B8D-5EFF-4B84-BCA5-FD7475620758}">
  <ds:schemaRefs>
    <ds:schemaRef ds:uri="eb3f7de7-c935-4ca6-a12c-1f73773710ec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d72e9c86-ce1e-489a-805e-7419eb99b5d2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sharepoint/v3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2AECE92-6F92-480E-935A-4CC2F64AB9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</TotalTime>
  <Words>17</Words>
  <Application>Microsoft Office PowerPoint</Application>
  <PresentationFormat>Widescreen</PresentationFormat>
  <Paragraphs>7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Commissioner</vt:lpstr>
      <vt:lpstr>Commissioner SemiBold</vt:lpstr>
      <vt:lpstr>Office Theme</vt:lpstr>
      <vt:lpstr>PowerPoint Presentation</vt:lpstr>
      <vt:lpstr>Title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 Балева</dc:creator>
  <cp:lastModifiedBy>Netta Dafne</cp:lastModifiedBy>
  <cp:revision>6</cp:revision>
  <dcterms:created xsi:type="dcterms:W3CDTF">2025-12-19T13:39:55Z</dcterms:created>
  <dcterms:modified xsi:type="dcterms:W3CDTF">2026-06-15T07:20:01Z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0x01010037EA2DD516505C4D92B92F8677CFB68500EA22B67ECB1D76408BF7B711399C0FD4</vt:lpwstr>
  </property>
  <property fmtid="{D5CDD505-2E9C-101B-9397-08002B2CF9AE}" pid="3" name="MediaServiceImageTags">
    <vt:lpwstr/>
  </property>
</Properties>
</file>